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1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单元故事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八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smtClean="0">
                <a:latin typeface="Adobe Kaiti Std R" pitchFamily="18" charset="-128"/>
                <a:ea typeface="Adobe Kaiti Std R" pitchFamily="18" charset="-128"/>
              </a:rPr>
              <a:t>北极星和指南针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ishing\Desktop\課本故事圖檔\L4-8 (1)\408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9218" name="Picture 2" descr="C:\Users\Meishing\Desktop\meizhou pics\48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215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ishing\Desktop\課本故事圖檔\L4-8 (1)\408-s-10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752600" y="1066800"/>
            <a:ext cx="3657600" cy="3657600"/>
          </a:xfrm>
          <a:prstGeom prst="rect">
            <a:avLst/>
          </a:prstGeom>
          <a:noFill/>
        </p:spPr>
      </p:pic>
      <p:pic>
        <p:nvPicPr>
          <p:cNvPr id="10242" name="Picture 2" descr="C:\Users\Meishing\Desktop\meizhou pics\48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78062"/>
            <a:ext cx="6858000" cy="447160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ishing\Desktop\課本故事圖檔\L4-8 (1)\408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1266" name="Picture 2" descr="C:\Users\Meishing\Desktop\meizhou pics\48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260" y="4343400"/>
            <a:ext cx="680774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課本故事圖檔\L4-8 (1)\408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026" name="Picture 2" descr="C:\Users\Meishing\Desktop\meizhou pics\48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課本故事圖檔\L4-8 (1)\408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48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526676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課本故事圖檔\L4-8 (1)\408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48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799"/>
            <a:ext cx="6858000" cy="459145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課本故事圖檔\L4-8 (1)\408-s-0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6858000" cy="4114800"/>
          </a:xfrm>
          <a:prstGeom prst="rect">
            <a:avLst/>
          </a:prstGeom>
          <a:noFill/>
        </p:spPr>
      </p:pic>
      <p:pic>
        <p:nvPicPr>
          <p:cNvPr id="4098" name="Picture 2" descr="C:\Users\Meishing\Desktop\meizhou pics\48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62400"/>
            <a:ext cx="6858000" cy="468905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esktop\課本故事圖檔\L4-8 (1)\408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48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1"/>
            <a:ext cx="6858000" cy="455825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ishing\Desktop\課本故事圖檔\L4-8 (1)\408-s-06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6146" name="Picture 2" descr="C:\Users\Meishing\Desktop\meizhou pics\48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7580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ishing\Desktop\課本故事圖檔\L4-8 (1)\408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7170" name="Picture 2" descr="C:\Users\Meishing\Desktop\meizhou pics\48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399"/>
            <a:ext cx="6858000" cy="476935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eishing\Desktop\課本故事圖檔\L4-8 (1)\408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8194" name="Picture 2" descr="C:\Users\Meishing\Desktop\meizhou pics\48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4317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403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18</cp:revision>
  <dcterms:created xsi:type="dcterms:W3CDTF">2014-03-13T17:41:59Z</dcterms:created>
  <dcterms:modified xsi:type="dcterms:W3CDTF">2014-09-06T03:14:33Z</dcterms:modified>
</cp:coreProperties>
</file>